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9" r:id="rId14"/>
    <p:sldId id="273" r:id="rId15"/>
    <p:sldId id="268" r:id="rId16"/>
    <p:sldId id="274" r:id="rId17"/>
    <p:sldId id="270" r:id="rId18"/>
    <p:sldId id="275" r:id="rId19"/>
    <p:sldId id="276" r:id="rId20"/>
    <p:sldId id="271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79220-DCAE-4849-889B-037CBC98B54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BA932-8756-43A2-9C32-AC18741764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37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BA932-8756-43A2-9C32-AC187417642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1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53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33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52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99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91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9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59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53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31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6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241A-1361-4357-AB9E-051AEC97361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263D3-5ACA-4DDE-91D8-C7F8A4605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4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25" y="1280026"/>
            <a:ext cx="856895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Опыт работы Доу по взаимодействию с родителями и педагогами , в рамках </a:t>
            </a:r>
          </a:p>
          <a:p>
            <a:pPr algn="ctr"/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вторской методики </a:t>
            </a:r>
            <a:r>
              <a:rPr lang="ru-RU" sz="28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ru-RU" sz="2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ачевой</a:t>
            </a: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Е. В. </a:t>
            </a:r>
          </a:p>
          <a:p>
            <a:pPr algn="ctr"/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«Уроки семейной любви»</a:t>
            </a:r>
            <a:endParaRPr lang="ru-RU" sz="2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085184"/>
            <a:ext cx="376559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Мирзаханова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Л.Н., Устюгова Н.В</a:t>
            </a:r>
          </a:p>
          <a:p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Воспитатели  первой категории</a:t>
            </a:r>
          </a:p>
          <a:p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МБДОУ «Детский сад</a:t>
            </a:r>
          </a:p>
          <a:p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мени Кирова».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0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6" y="200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1507" y="564179"/>
            <a:ext cx="72912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Методика незаконченного предложения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01" y="1080568"/>
            <a:ext cx="3761742" cy="233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4081" y="1094699"/>
            <a:ext cx="4133466" cy="2334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4364" y="3429000"/>
            <a:ext cx="34114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Родителям было предложено на ладошках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закончить предложение: «Мой ребёнок – это…»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350775"/>
            <a:ext cx="24647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Детки сделали подарки для мам-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свои ладошки с сердечком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2214" y="4005064"/>
            <a:ext cx="3443734" cy="1944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86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1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689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ехнология уроков семейной любви.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38337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effectLst/>
                <a:latin typeface="Arial"/>
              </a:rPr>
              <a:t>Технология уроков семейной любви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 – технология формирования и корректировки родительской позиции и детей, и взрослых, развитие рефлексивных способностей, одна из 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срезовых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 диагностик и 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самодиагностик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 семейных отношений, способ формирования основ семейной культуры.</a:t>
            </a:r>
            <a:endParaRPr lang="ru-RU" sz="16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593" y="2863441"/>
            <a:ext cx="2627438" cy="184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26494"/>
            <a:ext cx="2471715" cy="176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289" y="4437112"/>
            <a:ext cx="269529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8016" y="1996665"/>
            <a:ext cx="730368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Рисунки детей к уроку семейной любви «Ребёнок –это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праздник,который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пока со мной».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5661" y="2859318"/>
            <a:ext cx="2848921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После беседы  о доме, семье,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детям было предложено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арисовать «кого» или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«что» они любят больше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всего в своём доме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092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817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236" y="3973387"/>
            <a:ext cx="3080716" cy="2497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4"/>
          <a:stretch/>
        </p:blipFill>
        <p:spPr bwMode="auto">
          <a:xfrm>
            <a:off x="539551" y="4014597"/>
            <a:ext cx="3695149" cy="2456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6120" y="1006488"/>
            <a:ext cx="63367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Знакомство педагогов с технологией «Уроков семейной любви»</a:t>
            </a:r>
            <a:endParaRPr lang="ru-RU" sz="1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240" y="1345042"/>
            <a:ext cx="4969520" cy="2806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404664"/>
            <a:ext cx="595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Семинар –практикум для воспитателей.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6010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" y="92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0136" y="476672"/>
            <a:ext cx="68450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абота с карточками «Да любите друг друга» 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27170"/>
            <a:ext cx="2408349" cy="4264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00859"/>
            <a:ext cx="4013932" cy="2503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82" y="1243388"/>
            <a:ext cx="4278267" cy="241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95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7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07" y="1074662"/>
            <a:ext cx="4129833" cy="245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7485" y="4233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с педагогами :Чтение сказки</a:t>
            </a:r>
          </a:p>
          <a:p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В.А.Сухомлинского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«Жестокость»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38953"/>
            <a:ext cx="2219917" cy="3187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3378"/>
            <a:ext cx="32131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48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6061"/>
            <a:ext cx="3948642" cy="2581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651133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Чтение  и обсуждение ситуаций , сравнение с мнением специалиста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4705"/>
            <a:ext cx="561001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87416"/>
            <a:ext cx="4373326" cy="246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82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852" y="2276872"/>
            <a:ext cx="6199633" cy="3501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9060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Рефлексия. Методика незаконченного предложения </a:t>
            </a:r>
          </a:p>
          <a:p>
            <a:pPr algn="ctr"/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«После этого разговора я…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" y="92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548680"/>
            <a:ext cx="3776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Конкурс «Поющая семья».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82889" cy="2475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27" y="1030281"/>
            <a:ext cx="2657844" cy="280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0873" y="3838420"/>
            <a:ext cx="4550621" cy="257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09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Опыт работы 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Устюговой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Н.В.</a:t>
            </a:r>
            <a:r>
              <a:rPr lang="ru-RU" sz="2400" i="1" dirty="0" smtClean="0">
                <a:solidFill>
                  <a:srgbClr val="FFFF00"/>
                </a:solidFill>
              </a:rPr>
              <a:t/>
            </a:r>
            <a:br>
              <a:rPr lang="ru-RU" sz="2400" i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Родительское собрание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3786190"/>
            <a:ext cx="4038600" cy="23828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Приглашением стали «письма любящим родителям», где с обратной стороны листа я пригласила родителей.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Письма родителям передали дети.</a:t>
            </a:r>
            <a:endParaRPr lang="ru-RU" sz="2000" dirty="0"/>
          </a:p>
        </p:txBody>
      </p:sp>
      <p:pic>
        <p:nvPicPr>
          <p:cNvPr id="1028" name="Picture 4" descr="C:\Users\Boss\Desktop\родительское собра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3071691" cy="4525963"/>
          </a:xfrm>
          <a:prstGeom prst="rect">
            <a:avLst/>
          </a:prstGeom>
          <a:noFill/>
        </p:spPr>
      </p:pic>
      <p:pic>
        <p:nvPicPr>
          <p:cNvPr id="1029" name="Picture 5" descr="C:\Users\Boss\Desktop\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71612"/>
            <a:ext cx="4000500" cy="20002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Boss\Desktop\родители\SAM_4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000496" cy="30003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50057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0" y="642918"/>
            <a:ext cx="4043362" cy="23399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1800" dirty="0" smtClean="0"/>
              <a:t>Знакомство с семейным укладом династии Романовых, с использованием отрывков из дневником и писем Государыни Императрицы Александры Федоровны</a:t>
            </a:r>
            <a:endParaRPr lang="ru-RU" sz="1800" dirty="0"/>
          </a:p>
        </p:txBody>
      </p:sp>
      <p:pic>
        <p:nvPicPr>
          <p:cNvPr id="2052" name="Picture 4" descr="C:\Users\Boss\Desktop\родители\SAM_49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3786190"/>
            <a:ext cx="4043087" cy="25336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Boss\Desktop\Y_y4SJfLf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1481"/>
            <a:ext cx="4000527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1392640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52"/>
            <a:ext cx="9163736" cy="68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692696"/>
            <a:ext cx="849694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14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7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родители1\SAM_4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1" y="642918"/>
            <a:ext cx="3836499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родители1\SAM_4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3731242" cy="279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74638"/>
            <a:ext cx="31432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071934" y="1071546"/>
            <a:ext cx="4143404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400" dirty="0" smtClean="0"/>
              <a:t>«</a:t>
            </a:r>
            <a:r>
              <a:rPr lang="ru-RU" sz="2400" dirty="0" smtClean="0"/>
              <a:t>Л</a:t>
            </a:r>
            <a:r>
              <a:rPr lang="ru-RU" sz="2400" dirty="0" smtClean="0"/>
              <a:t>юбовь многоликая»</a:t>
            </a:r>
            <a:br>
              <a:rPr lang="ru-RU" sz="2400" dirty="0" smtClean="0"/>
            </a:br>
            <a:r>
              <a:rPr lang="ru-RU" sz="2400" dirty="0" smtClean="0"/>
              <a:t>Обсуждение темы любви в семьях воспитанников.</a:t>
            </a:r>
            <a:endParaRPr lang="ru-RU" sz="2400" dirty="0"/>
          </a:p>
        </p:txBody>
      </p:sp>
      <p:pic>
        <p:nvPicPr>
          <p:cNvPr id="3074" name="Picture 2" descr="C:\Users\Boss\Desktop\родители\SAM_4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876"/>
            <a:ext cx="3714776" cy="271462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8908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628" y="642918"/>
            <a:ext cx="368617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Boss\Desktop\родители\SAM_492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572032" cy="3429024"/>
          </a:xfrm>
          <a:prstGeom prst="rect">
            <a:avLst/>
          </a:prstGeom>
          <a:noFill/>
        </p:spPr>
      </p:pic>
      <p:pic>
        <p:nvPicPr>
          <p:cNvPr id="4100" name="Picture 4" descr="C:\Users\Boss\Desktop\Sc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7132" y="2571744"/>
            <a:ext cx="5887124" cy="3837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Матери.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Boss\Desktop\день матери 2015\SAM_4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34" y="1214422"/>
            <a:ext cx="4040188" cy="303014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3"/>
          </a:xfrm>
        </p:spPr>
        <p:txBody>
          <a:bodyPr>
            <a:normAutofit/>
          </a:bodyPr>
          <a:lstStyle/>
          <a:p>
            <a:r>
              <a:rPr lang="ru-RU" b="0" dirty="0" smtClean="0"/>
              <a:t>Изготовление подарков и    газеты</a:t>
            </a:r>
            <a:endParaRPr lang="ru-RU" b="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928934"/>
            <a:ext cx="4784727" cy="35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71942"/>
            <a:ext cx="2500330" cy="243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Boss\Desktop\DSC02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142984"/>
            <a:ext cx="4179193" cy="307183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50" name="Picture 6" descr="C:\Users\Boss\Desktop\SAM_49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3762377"/>
            <a:ext cx="4071967" cy="27146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9" name="Picture 5" descr="C:\Users\Boss\Desktop\DSC02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095612" cy="30718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8" name="Picture 4" descr="C:\Users\Boss\Desktop\DSC02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2387" y="1142984"/>
            <a:ext cx="4180505" cy="29289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аепитие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 descr="C:\Users\Boss\Desktop\SAM_499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785926"/>
            <a:ext cx="5026883" cy="45259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2" name="Picture 4" descr="C:\Users\Boss\Desktop\SAM_49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0"/>
            <a:ext cx="3929090" cy="34644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Boss\Desktop\SAM_49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6034617" cy="45259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9269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ОСНОВНЫЕ ЦЕЛИ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ДУХОВНО-НРАВСТВЕННОГО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ВОСПИТАНИЯ: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i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" y="1708358"/>
            <a:ext cx="843121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23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47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8531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311" y="2060848"/>
            <a:ext cx="61579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095791" y="1452772"/>
            <a:ext cx="731520" cy="1216152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039" y="3068960"/>
            <a:ext cx="60531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лево стрелка 4"/>
          <p:cNvSpPr/>
          <p:nvPr/>
        </p:nvSpPr>
        <p:spPr>
          <a:xfrm>
            <a:off x="1033342" y="2970441"/>
            <a:ext cx="731520" cy="1216152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5114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гнутая влево стрелка 5"/>
          <p:cNvSpPr/>
          <p:nvPr/>
        </p:nvSpPr>
        <p:spPr>
          <a:xfrm>
            <a:off x="957038" y="4423392"/>
            <a:ext cx="731520" cy="1216152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4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536416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24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9" y="764704"/>
            <a:ext cx="811585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Технология</a:t>
            </a:r>
            <a:r>
              <a:rPr lang="ru-RU" sz="20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письма(к любимым, детям, себе и т.д.)</a:t>
            </a: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95762"/>
            <a:ext cx="775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effectLst/>
                <a:latin typeface="Arial"/>
              </a:rPr>
              <a:t>Письма (к любимым, к детям, к себе и др.)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 — технология 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отлаживания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 отношений с самим собой и с окружающими людьми, форма самоанализа и 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самопрограммирования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, своеобразный тренинг сердца на доброту и милосердие, способ узнать друг друга, путь дорога к сердцу дорогих и значимых людей.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425" y="2420888"/>
            <a:ext cx="4294669" cy="2559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7870" y="2348880"/>
            <a:ext cx="2195289" cy="3887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04664"/>
            <a:ext cx="4884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Опыт работы </a:t>
            </a:r>
            <a:r>
              <a:rPr lang="ru-RU" sz="2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Мирзахановой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Л.Н.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4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4424" y="476672"/>
            <a:ext cx="567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Технология  ситуации и психологические задачи.</a:t>
            </a:r>
            <a:endParaRPr lang="ru-RU" sz="2400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42655"/>
            <a:ext cx="8064896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effectLst/>
                <a:latin typeface="Arial"/>
              </a:rPr>
              <a:t>Ситуации и психологические задачи. Работа с ситуациями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 — технология </a:t>
            </a:r>
            <a:r>
              <a:rPr lang="ru-RU" sz="1600" b="0" i="1" dirty="0" err="1" smtClean="0">
                <a:solidFill>
                  <a:srgbClr val="000000"/>
                </a:solidFill>
                <a:effectLst/>
                <a:latin typeface="Arial"/>
              </a:rPr>
              <a:t>самокорректировки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 родительской позиции, способ формирования общественного мнения что такое «хорошо» и что такое «плохо» в жизни человека, семьи, общества; возможность найти выход из конкретной конфликтной ситуации и решение семейной проблемы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81" y="2938919"/>
            <a:ext cx="2302485" cy="335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86441"/>
            <a:ext cx="3600400" cy="306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76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5244" y="382817"/>
            <a:ext cx="67290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Технология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заповеди, правила,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одексы.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46" y="844482"/>
            <a:ext cx="8208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effectLst/>
                <a:latin typeface="Arial"/>
              </a:rPr>
              <a:t>Заповеди, правила, кодексы</a:t>
            </a:r>
            <a:r>
              <a:rPr lang="ru-RU" sz="1600" b="0" i="1" dirty="0" smtClean="0">
                <a:solidFill>
                  <a:srgbClr val="000000"/>
                </a:solidFill>
                <a:effectLst/>
                <a:latin typeface="Arial"/>
              </a:rPr>
              <a:t> — технология разработки «писанных» и «неписанных» правил организации жизнедеятельности человека, семьи, сообщества; процесс согласования ценностных смыслов в коллективе детей и родителей; определение норм и правил порядочного человека, семьянина, настоящего мужчины, истиной женщины и т.д.</a:t>
            </a:r>
            <a:endParaRPr lang="ru-RU" sz="1600" i="1" dirty="0">
              <a:noFill/>
            </a:endParaRPr>
          </a:p>
        </p:txBody>
      </p:sp>
      <p:pic>
        <p:nvPicPr>
          <p:cNvPr id="3074" name="Picture 2" descr="C:\Users\Asus\Pictures\img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1810"/>
            <a:ext cx="2664296" cy="38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4924551" cy="2781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63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631283"/>
            <a:ext cx="4824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Упражнение « линии судьбы»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04214"/>
            <a:ext cx="7639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Родителям было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предложено:при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каждом сгибе листка вспомнить негативное, сказанное в адрес ребенка. А сейчас начинайте разгибать лист и с каждым отгибанием вспоминайте, то хорошее, что вы говорили детям. Вывод: Вы расправили листок, но на нем так и остались линии сгиба. Так же и в душе ребенка на всю жизнь остаются травмы от непонимания и несправедливости к ним.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978757" cy="286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9460"/>
            <a:ext cx="2911364" cy="303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09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329</Words>
  <Application>Microsoft Office PowerPoint</Application>
  <PresentationFormat>Экран (4:3)</PresentationFormat>
  <Paragraphs>53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Опыт работы Устюговой Н.В. Родительское собрание</vt:lpstr>
      <vt:lpstr>Слайд 19</vt:lpstr>
      <vt:lpstr>Слайд 20</vt:lpstr>
      <vt:lpstr>Рефлексия.</vt:lpstr>
      <vt:lpstr>День Матери.</vt:lpstr>
      <vt:lpstr>Праздник</vt:lpstr>
      <vt:lpstr>Чаепитие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Boss</cp:lastModifiedBy>
  <cp:revision>48</cp:revision>
  <dcterms:created xsi:type="dcterms:W3CDTF">2015-11-01T09:51:38Z</dcterms:created>
  <dcterms:modified xsi:type="dcterms:W3CDTF">2015-12-04T17:24:29Z</dcterms:modified>
</cp:coreProperties>
</file>